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F2DEB5-8008-A4B9-ACA2-389020DA5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585735-4E34-0A8A-FAB4-98B703FD2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4DE28C-0C2E-8CA2-3173-4680A1DFB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BC07DE-0D99-A06C-0BD1-E1B56DD45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AE5645-77D6-305B-E55D-5FEF80304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68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7C2A70-6AED-3080-5C0E-2D15DE7F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950E9B7-F277-EA2C-ECA5-1A99F2972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822D30-7A9C-50A4-2EA3-F374F155E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8BF799-FFA9-2B1F-9BA8-65F522BD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6B9BD4-460A-9380-9902-E34E4917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540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C8A6275-9C86-207F-B95D-B851D525E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2012232-4ECE-E145-16B4-AC7B4E92C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9F9289-1C35-6F0E-9154-09EC195DB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8EAD94-2BDA-D91B-F0E5-22A0B079C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7EBB66-4C61-97C1-F890-3B6D459E2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519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550E33-57F8-0EE1-C672-4BDF674F4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F8B2E7-2654-FB9E-28C1-CFA6D762E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78106A-D547-0582-AAF9-B122ED237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834CA7-62C9-CB47-3D10-565DFC2A4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D0FEB8-7D92-C23F-53B3-8851D43AD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91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44F32-5EA0-3EC6-2F0E-517F4838D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7D8C7D-FD53-3AA6-A139-B94D0DF3A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FA81A8-65CA-A6AC-4247-BA6B01A5B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8E96B7-71CE-EBE4-A263-AFB063D34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1378C6-A69E-BBD8-C9A1-CCEC27DB2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81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A9621-5007-F185-B13E-D835807F5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100DFC-C1BD-806B-1879-FF5E223C4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D220F9A-3080-664E-6B1F-5D199FE31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A8298C-C0BC-CAF9-781A-5AF8225BE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1E4E8D5-C877-21BB-4FCD-25F679290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7B7992-EAE7-615B-FC3C-32BDB657A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354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416E30-4E82-3CE4-00FB-BAA20DF23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B04498-6A43-885B-F193-3617BBD50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2D0D516-C06C-8C3D-B9DC-490BB34A1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555DC4D-32C1-4261-379A-9AE3A5E3EC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52817EE-471C-B50A-24E6-9CBEE7223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4CB38B2-A570-8B06-910C-19FE932AC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A92FAAA-FD1F-92F6-BE32-F94E4D73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70608DA-889E-F0EB-1062-F3B2A285C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08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2A27D0-E6E6-9599-DCB7-757D18D0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72C3A61-AF96-7DC3-E930-26AAFCCB9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B635ECB-ECE5-9EB7-9F36-322AD50E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A55C651-B4DF-2CA1-5369-262D38AF5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19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0440748-0423-71C8-A272-99DADE499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E78147E-635E-F975-B711-52368C879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42E6C0D-D5F8-6FD0-C647-4C4885220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78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36494C-A144-7D8D-6F97-7FBA21F33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BEBF5B-612C-09CA-5A5B-1DA11F7E2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A82D021-F886-4BA8-0B5C-37BDB1AAC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387EBA-5384-91D9-64A9-A8C3F42ED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01110F-0BA3-4CFA-C657-998EE70B8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DE94BDD-1521-548D-0D85-52803EEE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41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2A4B19-FDA4-6AB1-4BB5-6F2F10415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6699D18-AC5B-5C4F-CA2C-AA30516D0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44E380D-6A4F-FDFC-DDF6-E29460022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C8E85FF-32C8-8361-1FC1-652118F3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13F30D-CF49-9A3C-1A6A-8D60C3BC0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E13183-8269-BBB0-924F-AF2048B2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38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047F5DC-10D2-0DB0-D8C4-CE29294EF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E17975-D214-C39E-2C8F-8E02AF555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5F68C7-14F5-DD15-07DF-31F15B9D9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9B85C-1935-4A82-B02B-B72495F45A82}" type="datetimeFigureOut">
              <a:rPr lang="pt-BR" smtClean="0"/>
              <a:t>27/07/2023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0D494D-CF4D-21BC-C9F0-2738EC2AF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C83221-7839-362A-70BD-F0400CEBE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67FE8-537B-45C4-A978-40C744F5C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78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F6A107A9-34BC-A7B6-45E3-61A4931886C7}"/>
              </a:ext>
            </a:extLst>
          </p:cNvPr>
          <p:cNvSpPr txBox="1"/>
          <p:nvPr/>
        </p:nvSpPr>
        <p:spPr>
          <a:xfrm>
            <a:off x="3908473" y="4356768"/>
            <a:ext cx="4375053" cy="139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93000"/>
              </a:lnSpc>
              <a:spcAft>
                <a:spcPts val="0"/>
              </a:spcAft>
              <a:defRPr/>
            </a:pPr>
            <a:r>
              <a:rPr lang="pt-BR" sz="1800" b="1" spc="-1" dirty="0">
                <a:latin typeface="Arial"/>
                <a:ea typeface="Microsoft YaHei"/>
              </a:rPr>
              <a:t>Nome do Estudante</a:t>
            </a:r>
          </a:p>
          <a:p>
            <a:pPr algn="ctr" fontAlgn="auto">
              <a:lnSpc>
                <a:spcPct val="93000"/>
              </a:lnSpc>
              <a:spcAft>
                <a:spcPts val="0"/>
              </a:spcAft>
              <a:defRPr/>
            </a:pPr>
            <a:r>
              <a:rPr lang="pt-BR" sz="1800" b="1" spc="-1" dirty="0">
                <a:latin typeface="Arial"/>
              </a:rPr>
              <a:t>Nome do Orientador</a:t>
            </a:r>
          </a:p>
          <a:p>
            <a:pPr algn="ctr" fontAlgn="auto">
              <a:lnSpc>
                <a:spcPct val="93000"/>
              </a:lnSpc>
              <a:spcAft>
                <a:spcPts val="0"/>
              </a:spcAft>
              <a:defRPr/>
            </a:pPr>
            <a:r>
              <a:rPr lang="pt-BR" sz="1800" spc="-1" dirty="0">
                <a:latin typeface="Arial"/>
                <a:ea typeface="Microsoft YaHei"/>
              </a:rPr>
              <a:t>Instituto Federal de Minas Gerais (IFMG)</a:t>
            </a:r>
            <a:br>
              <a:rPr lang="pt-BR" sz="1800" spc="-1" dirty="0">
                <a:latin typeface="Arial"/>
              </a:rPr>
            </a:br>
            <a:r>
              <a:rPr lang="pt-BR" sz="1800" spc="-1" dirty="0">
                <a:latin typeface="Arial"/>
                <a:ea typeface="Microsoft YaHei"/>
              </a:rPr>
              <a:t>nome@email.edu.br</a:t>
            </a:r>
            <a:endParaRPr lang="pt-BR" sz="1800" dirty="0"/>
          </a:p>
          <a:p>
            <a:endParaRPr lang="pt-BR" dirty="0"/>
          </a:p>
        </p:txBody>
      </p:sp>
      <p:sp>
        <p:nvSpPr>
          <p:cNvPr id="8" name="CaixaDeTexto 1">
            <a:extLst>
              <a:ext uri="{FF2B5EF4-FFF2-40B4-BE49-F238E27FC236}">
                <a16:creationId xmlns:a16="http://schemas.microsoft.com/office/drawing/2014/main" id="{58A35042-8E5F-5DE5-E0F2-700C032B9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0725" y="3324224"/>
            <a:ext cx="53800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200" b="1" dirty="0">
                <a:latin typeface="Arial" panose="020B0604020202020204" pitchFamily="34" charset="0"/>
              </a:rPr>
              <a:t>TÍTULO DO TRABALHO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4F7B535-51E8-0728-361C-3B4C3E4C3C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051"/>
          <a:stretch/>
        </p:blipFill>
        <p:spPr>
          <a:xfrm>
            <a:off x="0" y="0"/>
            <a:ext cx="12192000" cy="278470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F745D9B8-F4D9-D880-E883-70645BAD12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095"/>
          <a:stretch/>
        </p:blipFill>
        <p:spPr>
          <a:xfrm>
            <a:off x="0" y="5618701"/>
            <a:ext cx="12192000" cy="123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1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1">
            <a:extLst>
              <a:ext uri="{FF2B5EF4-FFF2-40B4-BE49-F238E27FC236}">
                <a16:creationId xmlns:a16="http://schemas.microsoft.com/office/drawing/2014/main" id="{58A35042-8E5F-5DE5-E0F2-700C032B9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43989" y="715702"/>
            <a:ext cx="53800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b="1" dirty="0">
                <a:latin typeface="Arial" panose="020B0604020202020204" pitchFamily="34" charset="0"/>
              </a:rPr>
              <a:t>INTRODUÇÃO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EA306634-F296-C89B-CAAE-882CDEB45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870" y="1598197"/>
            <a:ext cx="9144000" cy="2889396"/>
          </a:xfrm>
        </p:spPr>
        <p:txBody>
          <a:bodyPr rtlCol="0">
            <a:normAutofit/>
          </a:bodyPr>
          <a:lstStyle/>
          <a:p>
            <a:pPr marL="216000" indent="-215280" algn="just" eaLnBrk="1" fontAlgn="auto" hangingPunct="1">
              <a:lnSpc>
                <a:spcPct val="100000"/>
              </a:lnSpc>
              <a:spcBef>
                <a:spcPts val="2268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pt-BR" spc="-1" dirty="0">
                <a:solidFill>
                  <a:srgbClr val="000000"/>
                </a:solidFill>
                <a:latin typeface="Arial" panose="020B0604020202020204" pitchFamily="34" charset="0"/>
                <a:ea typeface="宋体"/>
                <a:cs typeface="Arial" panose="020B0604020202020204" pitchFamily="34" charset="0"/>
              </a:rPr>
              <a:t>Item 1.</a:t>
            </a:r>
            <a:endParaRPr lang="pt-BR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6000" indent="-215280" algn="just" eaLnBrk="1" fontAlgn="auto" hangingPunct="1">
              <a:lnSpc>
                <a:spcPct val="100000"/>
              </a:lnSpc>
              <a:spcBef>
                <a:spcPts val="2268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pt-BR" spc="-1" dirty="0">
                <a:solidFill>
                  <a:srgbClr val="000000"/>
                </a:solidFill>
                <a:latin typeface="Arial" panose="020B0604020202020204" pitchFamily="34" charset="0"/>
                <a:ea typeface="宋体"/>
                <a:cs typeface="Arial" panose="020B0604020202020204" pitchFamily="34" charset="0"/>
              </a:rPr>
              <a:t>Item 2.</a:t>
            </a:r>
          </a:p>
          <a:p>
            <a:pPr marL="216000" indent="-215280" algn="just" eaLnBrk="1" fontAlgn="auto" hangingPunct="1">
              <a:lnSpc>
                <a:spcPct val="100000"/>
              </a:lnSpc>
              <a:spcBef>
                <a:spcPts val="2268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pt-BR" spc="-1" dirty="0">
                <a:solidFill>
                  <a:srgbClr val="000000"/>
                </a:solidFill>
                <a:latin typeface="Arial" panose="020B0604020202020204" pitchFamily="34" charset="0"/>
                <a:ea typeface="宋体"/>
                <a:cs typeface="Arial" panose="020B0604020202020204" pitchFamily="34" charset="0"/>
              </a:rPr>
              <a:t>Item 3.</a:t>
            </a:r>
            <a:endParaRPr lang="pt-BR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AB6A01C-053F-2B1E-97ED-AF1EEBCC07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095"/>
          <a:stretch/>
        </p:blipFill>
        <p:spPr>
          <a:xfrm>
            <a:off x="0" y="5618701"/>
            <a:ext cx="12192000" cy="123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491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1">
            <a:extLst>
              <a:ext uri="{FF2B5EF4-FFF2-40B4-BE49-F238E27FC236}">
                <a16:creationId xmlns:a16="http://schemas.microsoft.com/office/drawing/2014/main" id="{58A35042-8E5F-5DE5-E0F2-700C032B9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43989" y="715702"/>
            <a:ext cx="53800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b="1" dirty="0">
                <a:latin typeface="Arial" panose="020B0604020202020204" pitchFamily="34" charset="0"/>
              </a:rPr>
              <a:t>INTRODUÇÃO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EA306634-F296-C89B-CAAE-882CDEB45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870" y="1598197"/>
            <a:ext cx="9144000" cy="2889396"/>
          </a:xfrm>
        </p:spPr>
        <p:txBody>
          <a:bodyPr rtlCol="0">
            <a:normAutofit/>
          </a:bodyPr>
          <a:lstStyle/>
          <a:p>
            <a:pPr marL="216000" indent="-215280" algn="just" eaLnBrk="1" fontAlgn="auto" hangingPunct="1">
              <a:lnSpc>
                <a:spcPct val="100000"/>
              </a:lnSpc>
              <a:spcBef>
                <a:spcPts val="2268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pt-BR" spc="-1" dirty="0">
                <a:solidFill>
                  <a:srgbClr val="000000"/>
                </a:solidFill>
                <a:latin typeface="Arial" panose="020B0604020202020204" pitchFamily="34" charset="0"/>
                <a:ea typeface="宋体"/>
                <a:cs typeface="Arial" panose="020B0604020202020204" pitchFamily="34" charset="0"/>
              </a:rPr>
              <a:t>Item 1.</a:t>
            </a:r>
            <a:endParaRPr lang="pt-BR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6000" indent="-215280" algn="just" eaLnBrk="1" fontAlgn="auto" hangingPunct="1">
              <a:lnSpc>
                <a:spcPct val="100000"/>
              </a:lnSpc>
              <a:spcBef>
                <a:spcPts val="2268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pt-BR" spc="-1" dirty="0">
                <a:solidFill>
                  <a:srgbClr val="000000"/>
                </a:solidFill>
                <a:latin typeface="Arial" panose="020B0604020202020204" pitchFamily="34" charset="0"/>
                <a:ea typeface="宋体"/>
                <a:cs typeface="Arial" panose="020B0604020202020204" pitchFamily="34" charset="0"/>
              </a:rPr>
              <a:t>Item 2.</a:t>
            </a:r>
          </a:p>
          <a:p>
            <a:pPr marL="216000" indent="-215280" algn="just" eaLnBrk="1" fontAlgn="auto" hangingPunct="1">
              <a:lnSpc>
                <a:spcPct val="100000"/>
              </a:lnSpc>
              <a:spcBef>
                <a:spcPts val="2268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defRPr/>
            </a:pPr>
            <a:r>
              <a:rPr lang="pt-BR" spc="-1" dirty="0">
                <a:solidFill>
                  <a:srgbClr val="000000"/>
                </a:solidFill>
                <a:latin typeface="Arial" panose="020B0604020202020204" pitchFamily="34" charset="0"/>
                <a:ea typeface="宋体"/>
                <a:cs typeface="Arial" panose="020B0604020202020204" pitchFamily="34" charset="0"/>
              </a:rPr>
              <a:t>Item 3.</a:t>
            </a:r>
            <a:endParaRPr lang="pt-BR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82A20B3-7A60-2119-968B-8A8F1B1046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095"/>
          <a:stretch/>
        </p:blipFill>
        <p:spPr>
          <a:xfrm>
            <a:off x="0" y="5618701"/>
            <a:ext cx="12192000" cy="123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014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B911504-9E4F-F10F-40E4-F855017EC3B9}"/>
              </a:ext>
            </a:extLst>
          </p:cNvPr>
          <p:cNvSpPr txBox="1">
            <a:spLocks/>
          </p:cNvSpPr>
          <p:nvPr/>
        </p:nvSpPr>
        <p:spPr>
          <a:xfrm>
            <a:off x="1524000" y="2144713"/>
            <a:ext cx="9144000" cy="20748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93000"/>
              </a:lnSpc>
              <a:spcAft>
                <a:spcPts val="0"/>
              </a:spcAft>
              <a:defRPr/>
            </a:pPr>
            <a:r>
              <a:rPr lang="pt-BR" sz="3000" b="1" spc="-1" dirty="0">
                <a:solidFill>
                  <a:srgbClr val="000000"/>
                </a:solidFill>
                <a:latin typeface="Arial"/>
                <a:ea typeface="宋体"/>
              </a:rPr>
              <a:t>OBRIGADO(A)!</a:t>
            </a:r>
            <a:br>
              <a:rPr lang="pt-BR" sz="3000" spc="-1" dirty="0">
                <a:latin typeface="Arial"/>
              </a:rPr>
            </a:br>
            <a:r>
              <a:rPr lang="pt-BR" sz="2000" spc="-1" dirty="0">
                <a:solidFill>
                  <a:srgbClr val="000000"/>
                </a:solidFill>
                <a:latin typeface="Arial"/>
                <a:ea typeface="宋体"/>
              </a:rPr>
              <a:t>Nome do Estudante</a:t>
            </a:r>
            <a:br>
              <a:rPr lang="pt-BR" sz="2000" spc="-1" dirty="0">
                <a:latin typeface="Arial"/>
              </a:rPr>
            </a:br>
            <a:r>
              <a:rPr lang="pt-BR" sz="2000" spc="-1" dirty="0">
                <a:solidFill>
                  <a:srgbClr val="000000"/>
                </a:solidFill>
                <a:latin typeface="Arial"/>
                <a:ea typeface="宋体"/>
              </a:rPr>
              <a:t>nome@email.edu.br</a:t>
            </a:r>
            <a:br>
              <a:rPr lang="pt-BR" sz="2000" spc="-1" dirty="0">
                <a:latin typeface="Arial"/>
              </a:rPr>
            </a:br>
            <a:br>
              <a:rPr lang="pt-BR" sz="2000" spc="-1" dirty="0">
                <a:latin typeface="Arial"/>
              </a:rPr>
            </a:br>
            <a:endParaRPr lang="pt-BR" sz="20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2753DC8-39D2-E762-2864-9D55E6F432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095"/>
          <a:stretch/>
        </p:blipFill>
        <p:spPr>
          <a:xfrm>
            <a:off x="0" y="5618701"/>
            <a:ext cx="12192000" cy="123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120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63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 Rodrigues</dc:creator>
  <cp:lastModifiedBy>Fernando Rodrigues</cp:lastModifiedBy>
  <cp:revision>3</cp:revision>
  <dcterms:created xsi:type="dcterms:W3CDTF">2023-06-29T23:04:22Z</dcterms:created>
  <dcterms:modified xsi:type="dcterms:W3CDTF">2023-07-27T14:16:57Z</dcterms:modified>
</cp:coreProperties>
</file>